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Advent Pro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AdventPro-bold.fntdata"/><Relationship Id="rId23" Type="http://schemas.openxmlformats.org/officeDocument/2006/relationships/font" Target="fonts/AdventPr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a35c73e7b8_4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a35c73e7b8_4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a35c73e7b8_4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a35c73e7b8_4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a35c73e7b8_4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a35c73e7b8_4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a35c73e7b8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a35c73e7b8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a35c73e7b8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a35c73e7b8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Ain’t no way a shrimp fried all this rice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a35c73e7b8_4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a35c73e7b8_4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a35c73e7b8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a35c73e7b8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a35c73e7b8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a35c73e7b8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a35c73e7b8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a35c73e7b8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a35c73e7b8_4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a35c73e7b8_4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a35c73e7b8_4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a35c73e7b8_4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a35c73e7b8_4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a35c73e7b8_4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99600" y="762775"/>
            <a:ext cx="3618000" cy="24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99600" y="3372625"/>
            <a:ext cx="3618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hasCustomPrompt="1" type="title"/>
          </p:nvPr>
        </p:nvSpPr>
        <p:spPr>
          <a:xfrm>
            <a:off x="730812" y="1182325"/>
            <a:ext cx="4395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None/>
              <a:defRPr sz="9600">
                <a:solidFill>
                  <a:schemeClr val="accent6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730812" y="3228425"/>
            <a:ext cx="4395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indent="-317500" lvl="1" marL="91440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/>
          <p:nvPr>
            <p:ph type="title"/>
          </p:nvPr>
        </p:nvSpPr>
        <p:spPr>
          <a:xfrm>
            <a:off x="1186513" y="1874275"/>
            <a:ext cx="16047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1" type="subTitle"/>
          </p:nvPr>
        </p:nvSpPr>
        <p:spPr>
          <a:xfrm>
            <a:off x="1186513" y="3291775"/>
            <a:ext cx="16047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2" type="title"/>
          </p:nvPr>
        </p:nvSpPr>
        <p:spPr>
          <a:xfrm>
            <a:off x="2908602" y="1874275"/>
            <a:ext cx="16047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3" type="subTitle"/>
          </p:nvPr>
        </p:nvSpPr>
        <p:spPr>
          <a:xfrm>
            <a:off x="2908602" y="3291775"/>
            <a:ext cx="16047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4"/>
          <p:cNvSpPr txBox="1"/>
          <p:nvPr>
            <p:ph idx="4" type="title"/>
          </p:nvPr>
        </p:nvSpPr>
        <p:spPr>
          <a:xfrm>
            <a:off x="4630692" y="1874275"/>
            <a:ext cx="16047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idx="5" type="subTitle"/>
          </p:nvPr>
        </p:nvSpPr>
        <p:spPr>
          <a:xfrm>
            <a:off x="4630692" y="3291775"/>
            <a:ext cx="16047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6" type="title"/>
          </p:nvPr>
        </p:nvSpPr>
        <p:spPr>
          <a:xfrm>
            <a:off x="6352782" y="1874275"/>
            <a:ext cx="16047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53" name="Google Shape;53;p14"/>
          <p:cNvSpPr txBox="1"/>
          <p:nvPr>
            <p:ph idx="7" type="subTitle"/>
          </p:nvPr>
        </p:nvSpPr>
        <p:spPr>
          <a:xfrm>
            <a:off x="6352782" y="3291775"/>
            <a:ext cx="16047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4"/>
          <p:cNvSpPr txBox="1"/>
          <p:nvPr>
            <p:ph hasCustomPrompt="1" idx="8" type="title"/>
          </p:nvPr>
        </p:nvSpPr>
        <p:spPr>
          <a:xfrm>
            <a:off x="955525" y="1057000"/>
            <a:ext cx="2066700" cy="14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5" name="Google Shape;55;p14"/>
          <p:cNvSpPr txBox="1"/>
          <p:nvPr>
            <p:ph hasCustomPrompt="1" idx="9" type="title"/>
          </p:nvPr>
        </p:nvSpPr>
        <p:spPr>
          <a:xfrm>
            <a:off x="2677600" y="1057000"/>
            <a:ext cx="2066700" cy="14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6" name="Google Shape;56;p14"/>
          <p:cNvSpPr txBox="1"/>
          <p:nvPr>
            <p:ph hasCustomPrompt="1" idx="13" type="title"/>
          </p:nvPr>
        </p:nvSpPr>
        <p:spPr>
          <a:xfrm>
            <a:off x="4399700" y="1057000"/>
            <a:ext cx="2066700" cy="14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7" name="Google Shape;57;p14"/>
          <p:cNvSpPr txBox="1"/>
          <p:nvPr>
            <p:ph hasCustomPrompt="1" idx="14" type="title"/>
          </p:nvPr>
        </p:nvSpPr>
        <p:spPr>
          <a:xfrm>
            <a:off x="6121775" y="1057000"/>
            <a:ext cx="2066700" cy="14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1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1871700" y="3005750"/>
            <a:ext cx="3135000" cy="20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3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CUSTOM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713225" y="1321900"/>
            <a:ext cx="4120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2" name="Google Shape;62;p16"/>
          <p:cNvSpPr txBox="1"/>
          <p:nvPr>
            <p:ph idx="1" type="subTitle"/>
          </p:nvPr>
        </p:nvSpPr>
        <p:spPr>
          <a:xfrm>
            <a:off x="713225" y="2165000"/>
            <a:ext cx="4120800" cy="16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ONE_COLUMN_TEXT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65" name="Google Shape;65;p17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" name="Google Shape;66;p17"/>
          <p:cNvSpPr txBox="1"/>
          <p:nvPr>
            <p:ph idx="2" type="title"/>
          </p:nvPr>
        </p:nvSpPr>
        <p:spPr>
          <a:xfrm>
            <a:off x="1197350" y="3267525"/>
            <a:ext cx="2776800" cy="54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7" name="Google Shape;67;p17"/>
          <p:cNvSpPr txBox="1"/>
          <p:nvPr>
            <p:ph idx="1" type="subTitle"/>
          </p:nvPr>
        </p:nvSpPr>
        <p:spPr>
          <a:xfrm>
            <a:off x="1197350" y="3750925"/>
            <a:ext cx="27768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17"/>
          <p:cNvSpPr txBox="1"/>
          <p:nvPr>
            <p:ph idx="3" type="title"/>
          </p:nvPr>
        </p:nvSpPr>
        <p:spPr>
          <a:xfrm>
            <a:off x="5169860" y="3267525"/>
            <a:ext cx="2776800" cy="54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4" type="subTitle"/>
          </p:nvPr>
        </p:nvSpPr>
        <p:spPr>
          <a:xfrm>
            <a:off x="5169860" y="3750925"/>
            <a:ext cx="27768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72" name="Google Shape;72;p18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" name="Google Shape;73;p18"/>
          <p:cNvSpPr txBox="1"/>
          <p:nvPr>
            <p:ph idx="1" type="subTitle"/>
          </p:nvPr>
        </p:nvSpPr>
        <p:spPr>
          <a:xfrm>
            <a:off x="2976000" y="3623075"/>
            <a:ext cx="3192000" cy="9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ONE_COLUMN_TEXT_1_2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1197363" y="2538100"/>
            <a:ext cx="2776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76" name="Google Shape;76;p19"/>
          <p:cNvCxnSpPr/>
          <p:nvPr/>
        </p:nvCxnSpPr>
        <p:spPr>
          <a:xfrm>
            <a:off x="2323550" y="3386325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" name="Google Shape;77;p19"/>
          <p:cNvSpPr txBox="1"/>
          <p:nvPr>
            <p:ph idx="1" type="subTitle"/>
          </p:nvPr>
        </p:nvSpPr>
        <p:spPr>
          <a:xfrm>
            <a:off x="1197350" y="3602775"/>
            <a:ext cx="27768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8" name="Google Shape;78;p19"/>
          <p:cNvSpPr txBox="1"/>
          <p:nvPr>
            <p:ph idx="2" type="subTitle"/>
          </p:nvPr>
        </p:nvSpPr>
        <p:spPr>
          <a:xfrm>
            <a:off x="5196038" y="3602775"/>
            <a:ext cx="27768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9" name="Google Shape;79;p19"/>
          <p:cNvSpPr txBox="1"/>
          <p:nvPr>
            <p:ph idx="3" type="title"/>
          </p:nvPr>
        </p:nvSpPr>
        <p:spPr>
          <a:xfrm>
            <a:off x="5196038" y="2538100"/>
            <a:ext cx="2776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80" name="Google Shape;80;p19"/>
          <p:cNvCxnSpPr/>
          <p:nvPr/>
        </p:nvCxnSpPr>
        <p:spPr>
          <a:xfrm>
            <a:off x="6296050" y="3386325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CUSTOM_6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692175" y="631525"/>
            <a:ext cx="2776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1" type="subTitle"/>
          </p:nvPr>
        </p:nvSpPr>
        <p:spPr>
          <a:xfrm>
            <a:off x="692175" y="1387225"/>
            <a:ext cx="27768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4" name="Google Shape;84;p20"/>
          <p:cNvSpPr txBox="1"/>
          <p:nvPr>
            <p:ph idx="2" type="subTitle"/>
          </p:nvPr>
        </p:nvSpPr>
        <p:spPr>
          <a:xfrm>
            <a:off x="5653977" y="3418588"/>
            <a:ext cx="27768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5" name="Google Shape;85;p20"/>
          <p:cNvSpPr txBox="1"/>
          <p:nvPr>
            <p:ph idx="3" type="title"/>
          </p:nvPr>
        </p:nvSpPr>
        <p:spPr>
          <a:xfrm>
            <a:off x="5653975" y="2662888"/>
            <a:ext cx="2776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5347800" y="2174900"/>
            <a:ext cx="3083100" cy="11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sz="36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5347800" y="3372625"/>
            <a:ext cx="3083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5347800" y="1262375"/>
            <a:ext cx="30831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7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SECTION_TITLE_AND_DESCRIPTION_1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/>
          <p:nvPr>
            <p:ph type="title"/>
          </p:nvPr>
        </p:nvSpPr>
        <p:spPr>
          <a:xfrm>
            <a:off x="1930750" y="1474962"/>
            <a:ext cx="2423100" cy="7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1" type="subTitle"/>
          </p:nvPr>
        </p:nvSpPr>
        <p:spPr>
          <a:xfrm>
            <a:off x="1930750" y="2210942"/>
            <a:ext cx="2423100" cy="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9" name="Google Shape;89;p21"/>
          <p:cNvSpPr txBox="1"/>
          <p:nvPr>
            <p:ph idx="2" type="title"/>
          </p:nvPr>
        </p:nvSpPr>
        <p:spPr>
          <a:xfrm>
            <a:off x="1930750" y="3019844"/>
            <a:ext cx="2423100" cy="7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3" type="subTitle"/>
          </p:nvPr>
        </p:nvSpPr>
        <p:spPr>
          <a:xfrm>
            <a:off x="1930750" y="3747687"/>
            <a:ext cx="2423100" cy="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1" name="Google Shape;91;p21"/>
          <p:cNvSpPr txBox="1"/>
          <p:nvPr>
            <p:ph idx="4" type="title"/>
          </p:nvPr>
        </p:nvSpPr>
        <p:spPr>
          <a:xfrm>
            <a:off x="5866369" y="1474962"/>
            <a:ext cx="2423100" cy="7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5" type="subTitle"/>
          </p:nvPr>
        </p:nvSpPr>
        <p:spPr>
          <a:xfrm>
            <a:off x="5866369" y="2210942"/>
            <a:ext cx="2423100" cy="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3" name="Google Shape;93;p21"/>
          <p:cNvSpPr txBox="1"/>
          <p:nvPr>
            <p:ph idx="6" type="title"/>
          </p:nvPr>
        </p:nvSpPr>
        <p:spPr>
          <a:xfrm>
            <a:off x="5866369" y="3019844"/>
            <a:ext cx="2423100" cy="7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4" name="Google Shape;94;p21"/>
          <p:cNvSpPr txBox="1"/>
          <p:nvPr>
            <p:ph idx="7" type="subTitle"/>
          </p:nvPr>
        </p:nvSpPr>
        <p:spPr>
          <a:xfrm>
            <a:off x="5866369" y="3747687"/>
            <a:ext cx="2423100" cy="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5" name="Google Shape;95;p21"/>
          <p:cNvSpPr txBox="1"/>
          <p:nvPr>
            <p:ph idx="8"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96" name="Google Shape;96;p21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7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type="title"/>
          </p:nvPr>
        </p:nvSpPr>
        <p:spPr>
          <a:xfrm>
            <a:off x="859238" y="1511562"/>
            <a:ext cx="2423100" cy="7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1" type="subTitle"/>
          </p:nvPr>
        </p:nvSpPr>
        <p:spPr>
          <a:xfrm>
            <a:off x="859238" y="2247542"/>
            <a:ext cx="2423100" cy="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0" name="Google Shape;100;p22"/>
          <p:cNvSpPr txBox="1"/>
          <p:nvPr>
            <p:ph idx="2" type="title"/>
          </p:nvPr>
        </p:nvSpPr>
        <p:spPr>
          <a:xfrm>
            <a:off x="859238" y="2827844"/>
            <a:ext cx="2423100" cy="7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1" name="Google Shape;101;p22"/>
          <p:cNvSpPr txBox="1"/>
          <p:nvPr>
            <p:ph idx="3" type="subTitle"/>
          </p:nvPr>
        </p:nvSpPr>
        <p:spPr>
          <a:xfrm>
            <a:off x="859238" y="3555687"/>
            <a:ext cx="2423100" cy="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2" name="Google Shape;102;p22"/>
          <p:cNvSpPr txBox="1"/>
          <p:nvPr>
            <p:ph idx="4" type="title"/>
          </p:nvPr>
        </p:nvSpPr>
        <p:spPr>
          <a:xfrm>
            <a:off x="5861657" y="1511562"/>
            <a:ext cx="2423100" cy="7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3" name="Google Shape;103;p22"/>
          <p:cNvSpPr txBox="1"/>
          <p:nvPr>
            <p:ph idx="5" type="subTitle"/>
          </p:nvPr>
        </p:nvSpPr>
        <p:spPr>
          <a:xfrm>
            <a:off x="5861657" y="2247542"/>
            <a:ext cx="2423100" cy="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4" name="Google Shape;104;p22"/>
          <p:cNvSpPr txBox="1"/>
          <p:nvPr>
            <p:ph idx="6" type="title"/>
          </p:nvPr>
        </p:nvSpPr>
        <p:spPr>
          <a:xfrm>
            <a:off x="5861657" y="2827844"/>
            <a:ext cx="2423100" cy="7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5" name="Google Shape;105;p22"/>
          <p:cNvSpPr txBox="1"/>
          <p:nvPr>
            <p:ph idx="7" type="subTitle"/>
          </p:nvPr>
        </p:nvSpPr>
        <p:spPr>
          <a:xfrm>
            <a:off x="5861657" y="3555687"/>
            <a:ext cx="2423100" cy="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6" name="Google Shape;106;p22"/>
          <p:cNvSpPr txBox="1"/>
          <p:nvPr>
            <p:ph idx="8"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107" name="Google Shape;107;p22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6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/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110" name="Google Shape;110;p23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23"/>
          <p:cNvSpPr txBox="1"/>
          <p:nvPr>
            <p:ph idx="2" type="title"/>
          </p:nvPr>
        </p:nvSpPr>
        <p:spPr>
          <a:xfrm>
            <a:off x="5007425" y="1356350"/>
            <a:ext cx="29334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2" name="Google Shape;112;p23"/>
          <p:cNvSpPr txBox="1"/>
          <p:nvPr>
            <p:ph idx="1" type="subTitle"/>
          </p:nvPr>
        </p:nvSpPr>
        <p:spPr>
          <a:xfrm>
            <a:off x="5007425" y="1763897"/>
            <a:ext cx="29334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3" name="Google Shape;113;p23"/>
          <p:cNvSpPr txBox="1"/>
          <p:nvPr>
            <p:ph idx="3" type="title"/>
          </p:nvPr>
        </p:nvSpPr>
        <p:spPr>
          <a:xfrm>
            <a:off x="5007425" y="2127300"/>
            <a:ext cx="29334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4" name="Google Shape;114;p23"/>
          <p:cNvSpPr txBox="1"/>
          <p:nvPr>
            <p:ph idx="4" type="subTitle"/>
          </p:nvPr>
        </p:nvSpPr>
        <p:spPr>
          <a:xfrm>
            <a:off x="5007425" y="2534847"/>
            <a:ext cx="29334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5" name="Google Shape;115;p23"/>
          <p:cNvSpPr txBox="1"/>
          <p:nvPr>
            <p:ph idx="5" type="title"/>
          </p:nvPr>
        </p:nvSpPr>
        <p:spPr>
          <a:xfrm>
            <a:off x="5007425" y="2898238"/>
            <a:ext cx="29334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6" name="Google Shape;116;p23"/>
          <p:cNvSpPr txBox="1"/>
          <p:nvPr>
            <p:ph idx="6" type="subTitle"/>
          </p:nvPr>
        </p:nvSpPr>
        <p:spPr>
          <a:xfrm>
            <a:off x="5007425" y="3295973"/>
            <a:ext cx="29334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7" name="Google Shape;117;p23"/>
          <p:cNvSpPr txBox="1"/>
          <p:nvPr>
            <p:ph idx="7" type="title"/>
          </p:nvPr>
        </p:nvSpPr>
        <p:spPr>
          <a:xfrm>
            <a:off x="5007425" y="3663550"/>
            <a:ext cx="29334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8" name="Google Shape;118;p23"/>
          <p:cNvSpPr txBox="1"/>
          <p:nvPr>
            <p:ph idx="8" type="subTitle"/>
          </p:nvPr>
        </p:nvSpPr>
        <p:spPr>
          <a:xfrm>
            <a:off x="5007425" y="4057100"/>
            <a:ext cx="29334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SECTION_TITLE_AND_DESCRIPTION_3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idx="1" type="subTitle"/>
          </p:nvPr>
        </p:nvSpPr>
        <p:spPr>
          <a:xfrm>
            <a:off x="5208325" y="1199550"/>
            <a:ext cx="3111000" cy="145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dvent Pro"/>
              <a:buNone/>
              <a:defRPr b="1" sz="30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/>
        </p:txBody>
      </p:sp>
      <p:sp>
        <p:nvSpPr>
          <p:cNvPr id="121" name="Google Shape;121;p24"/>
          <p:cNvSpPr txBox="1"/>
          <p:nvPr>
            <p:ph idx="2" type="body"/>
          </p:nvPr>
        </p:nvSpPr>
        <p:spPr>
          <a:xfrm>
            <a:off x="5208325" y="2778821"/>
            <a:ext cx="3111000" cy="15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10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/>
          <p:nvPr>
            <p:ph hasCustomPrompt="1" type="title"/>
          </p:nvPr>
        </p:nvSpPr>
        <p:spPr>
          <a:xfrm>
            <a:off x="2374200" y="1186650"/>
            <a:ext cx="4395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None/>
              <a:defRPr sz="9600">
                <a:solidFill>
                  <a:schemeClr val="accent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4" name="Google Shape;124;p25"/>
          <p:cNvSpPr txBox="1"/>
          <p:nvPr>
            <p:ph idx="1" type="body"/>
          </p:nvPr>
        </p:nvSpPr>
        <p:spPr>
          <a:xfrm>
            <a:off x="2374200" y="3073950"/>
            <a:ext cx="4395600" cy="7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indent="-317500" lvl="1" marL="9144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ONLY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/>
          <p:nvPr>
            <p:ph type="title"/>
          </p:nvPr>
        </p:nvSpPr>
        <p:spPr>
          <a:xfrm>
            <a:off x="796050" y="201100"/>
            <a:ext cx="7551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127" name="Google Shape;127;p26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" name="Google Shape;128;p26"/>
          <p:cNvSpPr txBox="1"/>
          <p:nvPr>
            <p:ph idx="1" type="subTitle"/>
          </p:nvPr>
        </p:nvSpPr>
        <p:spPr>
          <a:xfrm>
            <a:off x="5917025" y="3156192"/>
            <a:ext cx="2066700" cy="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9" name="Google Shape;129;p26"/>
          <p:cNvSpPr txBox="1"/>
          <p:nvPr>
            <p:ph hasCustomPrompt="1" idx="2" type="title"/>
          </p:nvPr>
        </p:nvSpPr>
        <p:spPr>
          <a:xfrm>
            <a:off x="5917025" y="2570292"/>
            <a:ext cx="20667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30" name="Google Shape;130;p26"/>
          <p:cNvSpPr txBox="1"/>
          <p:nvPr>
            <p:ph idx="3" type="subTitle"/>
          </p:nvPr>
        </p:nvSpPr>
        <p:spPr>
          <a:xfrm>
            <a:off x="5917025" y="4276092"/>
            <a:ext cx="2066700" cy="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1" name="Google Shape;131;p26"/>
          <p:cNvSpPr txBox="1"/>
          <p:nvPr>
            <p:ph hasCustomPrompt="1" idx="4" type="title"/>
          </p:nvPr>
        </p:nvSpPr>
        <p:spPr>
          <a:xfrm>
            <a:off x="5917025" y="3690192"/>
            <a:ext cx="20667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13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/>
          <p:nvPr>
            <p:ph type="title"/>
          </p:nvPr>
        </p:nvSpPr>
        <p:spPr>
          <a:xfrm>
            <a:off x="854275" y="1242775"/>
            <a:ext cx="3158700" cy="155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34" name="Google Shape;134;p27"/>
          <p:cNvSpPr txBox="1"/>
          <p:nvPr>
            <p:ph idx="1" type="subTitle"/>
          </p:nvPr>
        </p:nvSpPr>
        <p:spPr>
          <a:xfrm>
            <a:off x="854250" y="2774825"/>
            <a:ext cx="3158700" cy="12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SECTION_TITLE_AND_DESCRIPTION_1_2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>
            <p:ph type="title"/>
          </p:nvPr>
        </p:nvSpPr>
        <p:spPr>
          <a:xfrm>
            <a:off x="1167625" y="2881600"/>
            <a:ext cx="1869600" cy="7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37" name="Google Shape;137;p28"/>
          <p:cNvSpPr txBox="1"/>
          <p:nvPr>
            <p:ph idx="1" type="subTitle"/>
          </p:nvPr>
        </p:nvSpPr>
        <p:spPr>
          <a:xfrm>
            <a:off x="1167625" y="3526350"/>
            <a:ext cx="18696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" name="Google Shape;138;p28"/>
          <p:cNvSpPr txBox="1"/>
          <p:nvPr>
            <p:ph idx="2" type="title"/>
          </p:nvPr>
        </p:nvSpPr>
        <p:spPr>
          <a:xfrm>
            <a:off x="3637201" y="2881600"/>
            <a:ext cx="1869600" cy="7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39" name="Google Shape;139;p28"/>
          <p:cNvSpPr txBox="1"/>
          <p:nvPr>
            <p:ph idx="3" type="subTitle"/>
          </p:nvPr>
        </p:nvSpPr>
        <p:spPr>
          <a:xfrm>
            <a:off x="3637201" y="3526350"/>
            <a:ext cx="18696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" name="Google Shape;140;p28"/>
          <p:cNvSpPr txBox="1"/>
          <p:nvPr>
            <p:ph idx="4" type="title"/>
          </p:nvPr>
        </p:nvSpPr>
        <p:spPr>
          <a:xfrm>
            <a:off x="6106776" y="2881600"/>
            <a:ext cx="1869600" cy="7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41" name="Google Shape;141;p28"/>
          <p:cNvSpPr txBox="1"/>
          <p:nvPr>
            <p:ph idx="5" type="subTitle"/>
          </p:nvPr>
        </p:nvSpPr>
        <p:spPr>
          <a:xfrm>
            <a:off x="6106776" y="3526350"/>
            <a:ext cx="18696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" name="Google Shape;142;p28"/>
          <p:cNvSpPr txBox="1"/>
          <p:nvPr>
            <p:ph idx="6"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143" name="Google Shape;143;p28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9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9"/>
          <p:cNvSpPr txBox="1"/>
          <p:nvPr>
            <p:ph type="title"/>
          </p:nvPr>
        </p:nvSpPr>
        <p:spPr>
          <a:xfrm>
            <a:off x="1167625" y="1983950"/>
            <a:ext cx="1869600" cy="61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46" name="Google Shape;146;p29"/>
          <p:cNvSpPr txBox="1"/>
          <p:nvPr>
            <p:ph idx="1" type="subTitle"/>
          </p:nvPr>
        </p:nvSpPr>
        <p:spPr>
          <a:xfrm>
            <a:off x="1167625" y="2535750"/>
            <a:ext cx="18696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7" name="Google Shape;147;p29"/>
          <p:cNvSpPr txBox="1"/>
          <p:nvPr>
            <p:ph idx="2" type="title"/>
          </p:nvPr>
        </p:nvSpPr>
        <p:spPr>
          <a:xfrm>
            <a:off x="3637201" y="3050750"/>
            <a:ext cx="1869600" cy="61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48" name="Google Shape;148;p29"/>
          <p:cNvSpPr txBox="1"/>
          <p:nvPr>
            <p:ph idx="3" type="subTitle"/>
          </p:nvPr>
        </p:nvSpPr>
        <p:spPr>
          <a:xfrm>
            <a:off x="3637201" y="3602550"/>
            <a:ext cx="18696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9" name="Google Shape;149;p29"/>
          <p:cNvSpPr txBox="1"/>
          <p:nvPr>
            <p:ph idx="4" type="title"/>
          </p:nvPr>
        </p:nvSpPr>
        <p:spPr>
          <a:xfrm>
            <a:off x="6106776" y="1983950"/>
            <a:ext cx="1869600" cy="61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0" name="Google Shape;150;p29"/>
          <p:cNvSpPr txBox="1"/>
          <p:nvPr>
            <p:ph idx="5" type="subTitle"/>
          </p:nvPr>
        </p:nvSpPr>
        <p:spPr>
          <a:xfrm>
            <a:off x="6106776" y="2535750"/>
            <a:ext cx="18696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1" name="Google Shape;151;p29"/>
          <p:cNvSpPr txBox="1"/>
          <p:nvPr>
            <p:ph idx="6"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152" name="Google Shape;152;p29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SECTION_TITLE_AND_DESCRIPTION_1_2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/>
          <p:nvPr>
            <p:ph type="title"/>
          </p:nvPr>
        </p:nvSpPr>
        <p:spPr>
          <a:xfrm>
            <a:off x="3637201" y="1610950"/>
            <a:ext cx="1869600" cy="66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5" name="Google Shape;155;p30"/>
          <p:cNvSpPr txBox="1"/>
          <p:nvPr>
            <p:ph idx="2" type="title"/>
          </p:nvPr>
        </p:nvSpPr>
        <p:spPr>
          <a:xfrm>
            <a:off x="1167625" y="3305850"/>
            <a:ext cx="1869600" cy="66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6" name="Google Shape;156;p30"/>
          <p:cNvSpPr txBox="1"/>
          <p:nvPr>
            <p:ph idx="1" type="subTitle"/>
          </p:nvPr>
        </p:nvSpPr>
        <p:spPr>
          <a:xfrm>
            <a:off x="1167625" y="3907350"/>
            <a:ext cx="18696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7" name="Google Shape;157;p30"/>
          <p:cNvSpPr txBox="1"/>
          <p:nvPr>
            <p:ph idx="3" type="title"/>
          </p:nvPr>
        </p:nvSpPr>
        <p:spPr>
          <a:xfrm>
            <a:off x="3637201" y="3305850"/>
            <a:ext cx="1869600" cy="66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8" name="Google Shape;158;p30"/>
          <p:cNvSpPr txBox="1"/>
          <p:nvPr>
            <p:ph idx="4" type="subTitle"/>
          </p:nvPr>
        </p:nvSpPr>
        <p:spPr>
          <a:xfrm>
            <a:off x="3637200" y="3907350"/>
            <a:ext cx="18696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9" name="Google Shape;159;p30"/>
          <p:cNvSpPr txBox="1"/>
          <p:nvPr>
            <p:ph idx="5" type="title"/>
          </p:nvPr>
        </p:nvSpPr>
        <p:spPr>
          <a:xfrm>
            <a:off x="6106776" y="3305850"/>
            <a:ext cx="1869600" cy="66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60" name="Google Shape;160;p30"/>
          <p:cNvSpPr txBox="1"/>
          <p:nvPr>
            <p:ph idx="6" type="subTitle"/>
          </p:nvPr>
        </p:nvSpPr>
        <p:spPr>
          <a:xfrm>
            <a:off x="6106775" y="3907350"/>
            <a:ext cx="18696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1" name="Google Shape;161;p30"/>
          <p:cNvSpPr txBox="1"/>
          <p:nvPr>
            <p:ph idx="7"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162" name="Google Shape;162;p30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" name="Google Shape;163;p30"/>
          <p:cNvSpPr txBox="1"/>
          <p:nvPr>
            <p:ph idx="8" type="title"/>
          </p:nvPr>
        </p:nvSpPr>
        <p:spPr>
          <a:xfrm>
            <a:off x="1167625" y="1610950"/>
            <a:ext cx="1869600" cy="66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64" name="Google Shape;164;p30"/>
          <p:cNvSpPr txBox="1"/>
          <p:nvPr>
            <p:ph idx="9" type="subTitle"/>
          </p:nvPr>
        </p:nvSpPr>
        <p:spPr>
          <a:xfrm>
            <a:off x="1167625" y="2212450"/>
            <a:ext cx="18696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5" name="Google Shape;165;p30"/>
          <p:cNvSpPr txBox="1"/>
          <p:nvPr>
            <p:ph idx="13" type="subTitle"/>
          </p:nvPr>
        </p:nvSpPr>
        <p:spPr>
          <a:xfrm>
            <a:off x="3637200" y="2212450"/>
            <a:ext cx="18696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6" name="Google Shape;166;p30"/>
          <p:cNvSpPr txBox="1"/>
          <p:nvPr>
            <p:ph idx="14" type="title"/>
          </p:nvPr>
        </p:nvSpPr>
        <p:spPr>
          <a:xfrm>
            <a:off x="6106776" y="1610950"/>
            <a:ext cx="1869600" cy="66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67" name="Google Shape;167;p30"/>
          <p:cNvSpPr txBox="1"/>
          <p:nvPr>
            <p:ph idx="15" type="subTitle"/>
          </p:nvPr>
        </p:nvSpPr>
        <p:spPr>
          <a:xfrm>
            <a:off x="6106775" y="2212450"/>
            <a:ext cx="18696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713250" y="1228675"/>
            <a:ext cx="771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  <a:defRPr sz="1250"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romanLcPeriod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rabicPeriod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romanLcPeriod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rabicPeriod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Muli"/>
              <a:buAutoNum type="romanLcPeriod"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type="title"/>
          </p:nvPr>
        </p:nvSpPr>
        <p:spPr>
          <a:xfrm>
            <a:off x="713250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18" name="Google Shape;18;p4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8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>
            <p:ph type="title"/>
          </p:nvPr>
        </p:nvSpPr>
        <p:spPr>
          <a:xfrm>
            <a:off x="1673525" y="2185138"/>
            <a:ext cx="2571300" cy="66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70" name="Google Shape;170;p31"/>
          <p:cNvSpPr txBox="1"/>
          <p:nvPr>
            <p:ph idx="1" type="subTitle"/>
          </p:nvPr>
        </p:nvSpPr>
        <p:spPr>
          <a:xfrm>
            <a:off x="1673525" y="2786638"/>
            <a:ext cx="25713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1" name="Google Shape;171;p31"/>
          <p:cNvSpPr txBox="1"/>
          <p:nvPr>
            <p:ph idx="2" type="title"/>
          </p:nvPr>
        </p:nvSpPr>
        <p:spPr>
          <a:xfrm>
            <a:off x="5753026" y="1001350"/>
            <a:ext cx="2567400" cy="66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72" name="Google Shape;172;p31"/>
          <p:cNvSpPr txBox="1"/>
          <p:nvPr>
            <p:ph idx="3" type="subTitle"/>
          </p:nvPr>
        </p:nvSpPr>
        <p:spPr>
          <a:xfrm>
            <a:off x="5753025" y="1602850"/>
            <a:ext cx="25674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3" name="Google Shape;173;p31"/>
          <p:cNvSpPr txBox="1"/>
          <p:nvPr>
            <p:ph idx="4" type="title"/>
          </p:nvPr>
        </p:nvSpPr>
        <p:spPr>
          <a:xfrm>
            <a:off x="5753026" y="3394750"/>
            <a:ext cx="2567400" cy="66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74" name="Google Shape;174;p31"/>
          <p:cNvSpPr txBox="1"/>
          <p:nvPr>
            <p:ph idx="5" type="subTitle"/>
          </p:nvPr>
        </p:nvSpPr>
        <p:spPr>
          <a:xfrm>
            <a:off x="5753025" y="3996250"/>
            <a:ext cx="25674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5" name="Google Shape;175;p31"/>
          <p:cNvSpPr txBox="1"/>
          <p:nvPr>
            <p:ph idx="6"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76" name="Google Shape;176;p31"/>
          <p:cNvSpPr txBox="1"/>
          <p:nvPr>
            <p:ph idx="7" type="title"/>
          </p:nvPr>
        </p:nvSpPr>
        <p:spPr>
          <a:xfrm>
            <a:off x="1670725" y="1001350"/>
            <a:ext cx="2571300" cy="66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77" name="Google Shape;177;p31"/>
          <p:cNvSpPr txBox="1"/>
          <p:nvPr>
            <p:ph idx="8" type="subTitle"/>
          </p:nvPr>
        </p:nvSpPr>
        <p:spPr>
          <a:xfrm>
            <a:off x="1670725" y="1602850"/>
            <a:ext cx="25713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8" name="Google Shape;178;p31"/>
          <p:cNvSpPr txBox="1"/>
          <p:nvPr>
            <p:ph idx="9" type="title"/>
          </p:nvPr>
        </p:nvSpPr>
        <p:spPr>
          <a:xfrm>
            <a:off x="1670726" y="3394750"/>
            <a:ext cx="2571300" cy="66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79" name="Google Shape;179;p31"/>
          <p:cNvSpPr txBox="1"/>
          <p:nvPr>
            <p:ph idx="13" type="subTitle"/>
          </p:nvPr>
        </p:nvSpPr>
        <p:spPr>
          <a:xfrm>
            <a:off x="1670725" y="3996250"/>
            <a:ext cx="25713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0" name="Google Shape;180;p31"/>
          <p:cNvSpPr txBox="1"/>
          <p:nvPr>
            <p:ph idx="14" type="title"/>
          </p:nvPr>
        </p:nvSpPr>
        <p:spPr>
          <a:xfrm>
            <a:off x="5756872" y="2185138"/>
            <a:ext cx="2567400" cy="66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81" name="Google Shape;181;p31"/>
          <p:cNvSpPr txBox="1"/>
          <p:nvPr>
            <p:ph idx="15" type="subTitle"/>
          </p:nvPr>
        </p:nvSpPr>
        <p:spPr>
          <a:xfrm>
            <a:off x="5756870" y="2786638"/>
            <a:ext cx="25674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82" name="Google Shape;182;p31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SECTION_TITLE_AND_DESCRIPTION_2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idx="1" type="subTitle"/>
          </p:nvPr>
        </p:nvSpPr>
        <p:spPr>
          <a:xfrm>
            <a:off x="5429475" y="2012425"/>
            <a:ext cx="3001200" cy="5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b="1" sz="22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/>
        </p:txBody>
      </p:sp>
      <p:sp>
        <p:nvSpPr>
          <p:cNvPr id="185" name="Google Shape;185;p32"/>
          <p:cNvSpPr txBox="1"/>
          <p:nvPr>
            <p:ph idx="2" type="body"/>
          </p:nvPr>
        </p:nvSpPr>
        <p:spPr>
          <a:xfrm>
            <a:off x="5429475" y="2649150"/>
            <a:ext cx="3001200" cy="16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" name="Google Shape;186;p32"/>
          <p:cNvSpPr txBox="1"/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187" name="Google Shape;187;p32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5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type="title"/>
          </p:nvPr>
        </p:nvSpPr>
        <p:spPr>
          <a:xfrm>
            <a:off x="4846475" y="1698363"/>
            <a:ext cx="3411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90" name="Google Shape;190;p33"/>
          <p:cNvSpPr txBox="1"/>
          <p:nvPr>
            <p:ph idx="1" type="subTitle"/>
          </p:nvPr>
        </p:nvSpPr>
        <p:spPr>
          <a:xfrm>
            <a:off x="4846475" y="2435763"/>
            <a:ext cx="3411300" cy="12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2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93" name="Google Shape;193;p34"/>
          <p:cNvSpPr txBox="1"/>
          <p:nvPr>
            <p:ph idx="2" type="title"/>
          </p:nvPr>
        </p:nvSpPr>
        <p:spPr>
          <a:xfrm>
            <a:off x="3484850" y="1388875"/>
            <a:ext cx="4923600" cy="60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94" name="Google Shape;194;p34"/>
          <p:cNvSpPr txBox="1"/>
          <p:nvPr>
            <p:ph idx="1" type="subTitle"/>
          </p:nvPr>
        </p:nvSpPr>
        <p:spPr>
          <a:xfrm>
            <a:off x="3484850" y="2078275"/>
            <a:ext cx="2461800" cy="194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/>
        </p:txBody>
      </p:sp>
      <p:cxnSp>
        <p:nvCxnSpPr>
          <p:cNvPr id="195" name="Google Shape;195;p34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34"/>
          <p:cNvSpPr txBox="1"/>
          <p:nvPr>
            <p:ph idx="3" type="subTitle"/>
          </p:nvPr>
        </p:nvSpPr>
        <p:spPr>
          <a:xfrm>
            <a:off x="5946650" y="2078275"/>
            <a:ext cx="2461800" cy="194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/>
          <p:nvPr>
            <p:ph hasCustomPrompt="1" type="title"/>
          </p:nvPr>
        </p:nvSpPr>
        <p:spPr>
          <a:xfrm>
            <a:off x="4368875" y="460725"/>
            <a:ext cx="4049400" cy="109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9" name="Google Shape;199;p35"/>
          <p:cNvSpPr txBox="1"/>
          <p:nvPr>
            <p:ph idx="1" type="subTitle"/>
          </p:nvPr>
        </p:nvSpPr>
        <p:spPr>
          <a:xfrm>
            <a:off x="4368875" y="1412200"/>
            <a:ext cx="4049400" cy="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" name="Google Shape;200;p35"/>
          <p:cNvSpPr txBox="1"/>
          <p:nvPr>
            <p:ph hasCustomPrompt="1" idx="2" type="title"/>
          </p:nvPr>
        </p:nvSpPr>
        <p:spPr>
          <a:xfrm>
            <a:off x="4368875" y="1663000"/>
            <a:ext cx="4049400" cy="119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1" name="Google Shape;201;p35"/>
          <p:cNvSpPr txBox="1"/>
          <p:nvPr>
            <p:ph idx="3" type="subTitle"/>
          </p:nvPr>
        </p:nvSpPr>
        <p:spPr>
          <a:xfrm>
            <a:off x="4368875" y="2731300"/>
            <a:ext cx="4049400" cy="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" name="Google Shape;202;p35"/>
          <p:cNvSpPr txBox="1"/>
          <p:nvPr>
            <p:ph hasCustomPrompt="1" idx="4" type="title"/>
          </p:nvPr>
        </p:nvSpPr>
        <p:spPr>
          <a:xfrm>
            <a:off x="4368875" y="2982700"/>
            <a:ext cx="4049400" cy="119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3" name="Google Shape;203;p35"/>
          <p:cNvSpPr txBox="1"/>
          <p:nvPr>
            <p:ph idx="5" type="subTitle"/>
          </p:nvPr>
        </p:nvSpPr>
        <p:spPr>
          <a:xfrm>
            <a:off x="4368875" y="4051000"/>
            <a:ext cx="4049400" cy="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4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/>
          <p:nvPr>
            <p:ph hasCustomPrompt="1" type="title"/>
          </p:nvPr>
        </p:nvSpPr>
        <p:spPr>
          <a:xfrm>
            <a:off x="709175" y="1390575"/>
            <a:ext cx="1780200" cy="71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06" name="Google Shape;206;p36"/>
          <p:cNvSpPr txBox="1"/>
          <p:nvPr>
            <p:ph hasCustomPrompt="1" idx="2" type="title"/>
          </p:nvPr>
        </p:nvSpPr>
        <p:spPr>
          <a:xfrm>
            <a:off x="2691000" y="1390575"/>
            <a:ext cx="1780200" cy="71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07" name="Google Shape;207;p36"/>
          <p:cNvSpPr txBox="1"/>
          <p:nvPr>
            <p:ph hasCustomPrompt="1" idx="3" type="title"/>
          </p:nvPr>
        </p:nvSpPr>
        <p:spPr>
          <a:xfrm>
            <a:off x="4672825" y="1390575"/>
            <a:ext cx="1780200" cy="71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08" name="Google Shape;208;p36"/>
          <p:cNvSpPr txBox="1"/>
          <p:nvPr>
            <p:ph idx="1" type="subTitle"/>
          </p:nvPr>
        </p:nvSpPr>
        <p:spPr>
          <a:xfrm>
            <a:off x="709163" y="3626575"/>
            <a:ext cx="1780200" cy="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36"/>
          <p:cNvSpPr txBox="1"/>
          <p:nvPr>
            <p:ph idx="4" type="subTitle"/>
          </p:nvPr>
        </p:nvSpPr>
        <p:spPr>
          <a:xfrm>
            <a:off x="2690988" y="3626575"/>
            <a:ext cx="1780200" cy="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36"/>
          <p:cNvSpPr txBox="1"/>
          <p:nvPr>
            <p:ph idx="5" type="subTitle"/>
          </p:nvPr>
        </p:nvSpPr>
        <p:spPr>
          <a:xfrm>
            <a:off x="4672813" y="3626575"/>
            <a:ext cx="1780200" cy="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36"/>
          <p:cNvSpPr txBox="1"/>
          <p:nvPr>
            <p:ph hasCustomPrompt="1" idx="6" type="title"/>
          </p:nvPr>
        </p:nvSpPr>
        <p:spPr>
          <a:xfrm>
            <a:off x="6654650" y="1390575"/>
            <a:ext cx="1780200" cy="71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2" name="Google Shape;212;p36"/>
          <p:cNvSpPr txBox="1"/>
          <p:nvPr>
            <p:ph idx="7" type="subTitle"/>
          </p:nvPr>
        </p:nvSpPr>
        <p:spPr>
          <a:xfrm>
            <a:off x="6654638" y="3626575"/>
            <a:ext cx="1780200" cy="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36"/>
          <p:cNvSpPr txBox="1"/>
          <p:nvPr>
            <p:ph idx="8"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214" name="Google Shape;214;p36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15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/>
          <p:nvPr>
            <p:ph hasCustomPrompt="1" type="title"/>
          </p:nvPr>
        </p:nvSpPr>
        <p:spPr>
          <a:xfrm>
            <a:off x="1057550" y="1378547"/>
            <a:ext cx="1780200" cy="71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7" name="Google Shape;217;p37"/>
          <p:cNvSpPr txBox="1"/>
          <p:nvPr>
            <p:ph hasCustomPrompt="1" idx="2" type="title"/>
          </p:nvPr>
        </p:nvSpPr>
        <p:spPr>
          <a:xfrm>
            <a:off x="3644375" y="1378547"/>
            <a:ext cx="1780200" cy="71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8" name="Google Shape;218;p37"/>
          <p:cNvSpPr txBox="1"/>
          <p:nvPr>
            <p:ph idx="1" type="subTitle"/>
          </p:nvPr>
        </p:nvSpPr>
        <p:spPr>
          <a:xfrm>
            <a:off x="1057550" y="3843063"/>
            <a:ext cx="1780200" cy="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37"/>
          <p:cNvSpPr txBox="1"/>
          <p:nvPr>
            <p:ph idx="3" type="subTitle"/>
          </p:nvPr>
        </p:nvSpPr>
        <p:spPr>
          <a:xfrm>
            <a:off x="3644375" y="3843063"/>
            <a:ext cx="1780200" cy="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37"/>
          <p:cNvSpPr txBox="1"/>
          <p:nvPr>
            <p:ph idx="4" type="subTitle"/>
          </p:nvPr>
        </p:nvSpPr>
        <p:spPr>
          <a:xfrm>
            <a:off x="1045000" y="3381200"/>
            <a:ext cx="1780200" cy="4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b="1" sz="2200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37"/>
          <p:cNvSpPr txBox="1"/>
          <p:nvPr>
            <p:ph idx="5" type="subTitle"/>
          </p:nvPr>
        </p:nvSpPr>
        <p:spPr>
          <a:xfrm>
            <a:off x="3644375" y="3381200"/>
            <a:ext cx="1780200" cy="4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b="1" sz="2200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37"/>
          <p:cNvSpPr txBox="1"/>
          <p:nvPr>
            <p:ph hasCustomPrompt="1" idx="6" type="title"/>
          </p:nvPr>
        </p:nvSpPr>
        <p:spPr>
          <a:xfrm>
            <a:off x="6318700" y="1378550"/>
            <a:ext cx="1780200" cy="71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23" name="Google Shape;223;p37"/>
          <p:cNvSpPr txBox="1"/>
          <p:nvPr>
            <p:ph idx="7" type="subTitle"/>
          </p:nvPr>
        </p:nvSpPr>
        <p:spPr>
          <a:xfrm>
            <a:off x="6318750" y="3843063"/>
            <a:ext cx="1780200" cy="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37"/>
          <p:cNvSpPr txBox="1"/>
          <p:nvPr>
            <p:ph idx="8" type="subTitle"/>
          </p:nvPr>
        </p:nvSpPr>
        <p:spPr>
          <a:xfrm>
            <a:off x="6318750" y="3381200"/>
            <a:ext cx="1780200" cy="4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b="1" sz="2200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37"/>
          <p:cNvSpPr txBox="1"/>
          <p:nvPr>
            <p:ph idx="9"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226" name="Google Shape;226;p37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3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/>
          <p:nvPr>
            <p:ph type="ctrTitle"/>
          </p:nvPr>
        </p:nvSpPr>
        <p:spPr>
          <a:xfrm>
            <a:off x="726575" y="1979350"/>
            <a:ext cx="3149100" cy="12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sz="3600">
                <a:solidFill>
                  <a:schemeClr val="accent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9" name="Google Shape;229;p38"/>
          <p:cNvSpPr txBox="1"/>
          <p:nvPr>
            <p:ph idx="1" type="subTitle"/>
          </p:nvPr>
        </p:nvSpPr>
        <p:spPr>
          <a:xfrm>
            <a:off x="726575" y="3250025"/>
            <a:ext cx="3149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0" name="Google Shape;230;p38"/>
          <p:cNvSpPr txBox="1"/>
          <p:nvPr>
            <p:ph hasCustomPrompt="1" idx="2" type="title"/>
          </p:nvPr>
        </p:nvSpPr>
        <p:spPr>
          <a:xfrm>
            <a:off x="726575" y="1139775"/>
            <a:ext cx="31491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7200">
                <a:solidFill>
                  <a:schemeClr val="accent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ONE_COLUMN_TEXT_1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/>
          <p:nvPr>
            <p:ph type="title"/>
          </p:nvPr>
        </p:nvSpPr>
        <p:spPr>
          <a:xfrm>
            <a:off x="796050" y="775250"/>
            <a:ext cx="7551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233" name="Google Shape;233;p39"/>
          <p:cNvCxnSpPr/>
          <p:nvPr/>
        </p:nvCxnSpPr>
        <p:spPr>
          <a:xfrm>
            <a:off x="4309800" y="159770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" name="Google Shape;234;p39"/>
          <p:cNvSpPr txBox="1"/>
          <p:nvPr>
            <p:ph idx="1" type="subTitle"/>
          </p:nvPr>
        </p:nvSpPr>
        <p:spPr>
          <a:xfrm>
            <a:off x="2669850" y="1791275"/>
            <a:ext cx="3804300" cy="11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5" name="Google Shape;235;p39"/>
          <p:cNvSpPr txBox="1"/>
          <p:nvPr/>
        </p:nvSpPr>
        <p:spPr>
          <a:xfrm>
            <a:off x="3017400" y="3530325"/>
            <a:ext cx="31092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549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1" lang="en" sz="1000">
                <a:solidFill>
                  <a:srgbClr val="000549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000549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000">
                <a:solidFill>
                  <a:srgbClr val="000549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000549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b="1" lang="en" sz="1000">
                <a:solidFill>
                  <a:srgbClr val="000549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000549"/>
                </a:solidFill>
                <a:latin typeface="Roboto"/>
                <a:ea typeface="Roboto"/>
                <a:cs typeface="Roboto"/>
                <a:sym typeface="Roboto"/>
              </a:rPr>
              <a:t> and illustrations by </a:t>
            </a:r>
            <a:r>
              <a:rPr b="1" lang="en" sz="1000">
                <a:solidFill>
                  <a:srgbClr val="000549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Storyset</a:t>
            </a:r>
            <a:endParaRPr b="1" sz="1000">
              <a:solidFill>
                <a:srgbClr val="00054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ullet ">
  <p:cSld name="TITLE_AND_TWO_COLUMNS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 txBox="1"/>
          <p:nvPr>
            <p:ph idx="1" type="body"/>
          </p:nvPr>
        </p:nvSpPr>
        <p:spPr>
          <a:xfrm>
            <a:off x="737000" y="1408100"/>
            <a:ext cx="3834900" cy="31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38" name="Google Shape;238;p40"/>
          <p:cNvSpPr txBox="1"/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239" name="Google Shape;239;p40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idx="1" type="body"/>
          </p:nvPr>
        </p:nvSpPr>
        <p:spPr>
          <a:xfrm>
            <a:off x="737000" y="1408100"/>
            <a:ext cx="3600600" cy="31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4806426" y="1408100"/>
            <a:ext cx="3600600" cy="31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23" name="Google Shape;23;p5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26" name="Google Shape;26;p6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5578375" y="2125700"/>
            <a:ext cx="2666400" cy="19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cxnSp>
        <p:nvCxnSpPr>
          <p:cNvPr id="30" name="Google Shape;30;p7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713225" y="1374600"/>
            <a:ext cx="4450800" cy="23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7200">
                <a:solidFill>
                  <a:schemeClr val="accent6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idx="1" type="subTitle"/>
          </p:nvPr>
        </p:nvSpPr>
        <p:spPr>
          <a:xfrm>
            <a:off x="719850" y="1550350"/>
            <a:ext cx="3821700" cy="5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dvent Pro"/>
              <a:buNone/>
              <a:defRPr b="1" sz="22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/>
        </p:txBody>
      </p:sp>
      <p:sp>
        <p:nvSpPr>
          <p:cNvPr id="35" name="Google Shape;35;p9"/>
          <p:cNvSpPr txBox="1"/>
          <p:nvPr>
            <p:ph idx="2" type="body"/>
          </p:nvPr>
        </p:nvSpPr>
        <p:spPr>
          <a:xfrm>
            <a:off x="719850" y="2187075"/>
            <a:ext cx="3821700" cy="21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37" name="Google Shape;37;p9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type="title"/>
          </p:nvPr>
        </p:nvSpPr>
        <p:spPr>
          <a:xfrm>
            <a:off x="5108600" y="1906375"/>
            <a:ext cx="3135000" cy="23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6978A">
            <a:alpha val="66670"/>
          </a:srgbClr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b="1" sz="280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b="1" sz="280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b="1" sz="280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b="1" sz="280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b="1" sz="280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b="1" sz="280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b="1" sz="280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b="1" sz="280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b="1" sz="280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mc:AlternateContent>
    <mc:Choice Requires="p14">
      <p:transition spd="slow" p14:dur="7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6.png"/><Relationship Id="rId9" Type="http://schemas.openxmlformats.org/officeDocument/2006/relationships/image" Target="../media/image15.png"/><Relationship Id="rId5" Type="http://schemas.openxmlformats.org/officeDocument/2006/relationships/image" Target="../media/image3.png"/><Relationship Id="rId6" Type="http://schemas.openxmlformats.org/officeDocument/2006/relationships/hyperlink" Target="https://www.youtube.com/watch?v=xvFZjo5PgG0" TargetMode="External"/><Relationship Id="rId7" Type="http://schemas.openxmlformats.org/officeDocument/2006/relationships/image" Target="../media/image5.jpg"/><Relationship Id="rId8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9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4.png"/><Relationship Id="rId8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4.png"/><Relationship Id="rId8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/>
          <p:nvPr>
            <p:ph type="ctrTitle"/>
          </p:nvPr>
        </p:nvSpPr>
        <p:spPr>
          <a:xfrm>
            <a:off x="699600" y="762775"/>
            <a:ext cx="3618000" cy="24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Nulltime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45" name="Google Shape;245;p41"/>
          <p:cNvSpPr txBox="1"/>
          <p:nvPr>
            <p:ph idx="1" type="subTitle"/>
          </p:nvPr>
        </p:nvSpPr>
        <p:spPr>
          <a:xfrm>
            <a:off x="699600" y="3313050"/>
            <a:ext cx="2597100" cy="98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greatest game ever made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5700" y="310950"/>
            <a:ext cx="4521600" cy="452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0"/>
          <p:cNvSpPr txBox="1"/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In Game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36" name="Google Shape;33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725" y="1207375"/>
            <a:ext cx="7290573" cy="3684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0"/>
          <p:cNvSpPr/>
          <p:nvPr/>
        </p:nvSpPr>
        <p:spPr>
          <a:xfrm>
            <a:off x="4288925" y="1002900"/>
            <a:ext cx="566100" cy="6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38" name="Google Shape;338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725" y="1207375"/>
            <a:ext cx="7290604" cy="368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3725" y="1207375"/>
            <a:ext cx="7290583" cy="368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1"/>
          <p:cNvSpPr txBox="1"/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Moderation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45" name="Google Shape;34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725" y="1207375"/>
            <a:ext cx="7290573" cy="3684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1"/>
          <p:cNvSpPr/>
          <p:nvPr/>
        </p:nvSpPr>
        <p:spPr>
          <a:xfrm>
            <a:off x="4288925" y="1002900"/>
            <a:ext cx="566100" cy="6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47" name="Google Shape;347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725" y="1207375"/>
            <a:ext cx="7290604" cy="368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2"/>
          <p:cNvSpPr txBox="1"/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Game Over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53" name="Google Shape;35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725" y="1207375"/>
            <a:ext cx="7290573" cy="368445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52"/>
          <p:cNvSpPr/>
          <p:nvPr/>
        </p:nvSpPr>
        <p:spPr>
          <a:xfrm>
            <a:off x="4288925" y="1002900"/>
            <a:ext cx="566100" cy="6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3"/>
          <p:cNvSpPr txBox="1"/>
          <p:nvPr>
            <p:ph type="title"/>
          </p:nvPr>
        </p:nvSpPr>
        <p:spPr>
          <a:xfrm>
            <a:off x="804300" y="466675"/>
            <a:ext cx="77253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Questions?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60" name="Google Shape;36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1075" y="2430175"/>
            <a:ext cx="2491750" cy="249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 txBox="1"/>
          <p:nvPr>
            <p:ph type="title"/>
          </p:nvPr>
        </p:nvSpPr>
        <p:spPr>
          <a:xfrm>
            <a:off x="637050" y="-275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Created By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52" name="Google Shape;252;p42"/>
          <p:cNvSpPr/>
          <p:nvPr/>
        </p:nvSpPr>
        <p:spPr>
          <a:xfrm rot="-32066">
            <a:off x="251803" y="832329"/>
            <a:ext cx="2798222" cy="204450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HARRISON HOYTT</a:t>
            </a:r>
            <a:endParaRPr b="1" sz="2100"/>
          </a:p>
        </p:txBody>
      </p:sp>
      <p:pic>
        <p:nvPicPr>
          <p:cNvPr id="253" name="Google Shape;253;p42"/>
          <p:cNvPicPr preferRelativeResize="0"/>
          <p:nvPr/>
        </p:nvPicPr>
        <p:blipFill rotWithShape="1">
          <a:blip r:embed="rId3">
            <a:alphaModFix/>
          </a:blip>
          <a:srcRect b="24497" l="0" r="0" t="22234"/>
          <a:stretch/>
        </p:blipFill>
        <p:spPr>
          <a:xfrm rot="-31987">
            <a:off x="934249" y="973837"/>
            <a:ext cx="1431464" cy="142094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2"/>
          <p:cNvSpPr/>
          <p:nvPr/>
        </p:nvSpPr>
        <p:spPr>
          <a:xfrm rot="-10688">
            <a:off x="3172793" y="837825"/>
            <a:ext cx="2798414" cy="2044524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SARAH HUANG</a:t>
            </a:r>
            <a:endParaRPr b="1" sz="2100"/>
          </a:p>
        </p:txBody>
      </p:sp>
      <p:pic>
        <p:nvPicPr>
          <p:cNvPr id="255" name="Google Shape;255;p42"/>
          <p:cNvPicPr preferRelativeResize="0"/>
          <p:nvPr/>
        </p:nvPicPr>
        <p:blipFill rotWithShape="1">
          <a:blip r:embed="rId4">
            <a:alphaModFix/>
          </a:blip>
          <a:srcRect b="0" l="12225" r="12217" t="0"/>
          <a:stretch/>
        </p:blipFill>
        <p:spPr>
          <a:xfrm rot="-10734">
            <a:off x="3369933" y="979280"/>
            <a:ext cx="1431467" cy="1420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4425" y="977050"/>
            <a:ext cx="1006700" cy="14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2"/>
          <p:cNvSpPr/>
          <p:nvPr/>
        </p:nvSpPr>
        <p:spPr>
          <a:xfrm rot="116489">
            <a:off x="6142157" y="838053"/>
            <a:ext cx="2798206" cy="2044788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chemeClr val="hlink"/>
                </a:solidFill>
                <a:hlinkClick r:id="rId6"/>
              </a:rPr>
              <a:t>BEAR MORAN</a:t>
            </a:r>
            <a:endParaRPr b="1" sz="2100"/>
          </a:p>
        </p:txBody>
      </p:sp>
      <p:pic>
        <p:nvPicPr>
          <p:cNvPr id="258" name="Google Shape;258;p42"/>
          <p:cNvPicPr preferRelativeResize="0"/>
          <p:nvPr/>
        </p:nvPicPr>
        <p:blipFill rotWithShape="1">
          <a:blip r:embed="rId7">
            <a:alphaModFix/>
          </a:blip>
          <a:srcRect b="15342" l="7936" r="17397" t="22890"/>
          <a:stretch/>
        </p:blipFill>
        <p:spPr>
          <a:xfrm rot="116134">
            <a:off x="6849734" y="973616"/>
            <a:ext cx="1281890" cy="1413812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2"/>
          <p:cNvSpPr/>
          <p:nvPr/>
        </p:nvSpPr>
        <p:spPr>
          <a:xfrm rot="-116108">
            <a:off x="958850" y="3027848"/>
            <a:ext cx="2798496" cy="204488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RYLAND SEAGRAVES</a:t>
            </a:r>
            <a:endParaRPr b="1" sz="1900"/>
          </a:p>
        </p:txBody>
      </p:sp>
      <p:sp>
        <p:nvSpPr>
          <p:cNvPr id="260" name="Google Shape;260;p42"/>
          <p:cNvSpPr/>
          <p:nvPr/>
        </p:nvSpPr>
        <p:spPr>
          <a:xfrm rot="79976">
            <a:off x="4532888" y="2997327"/>
            <a:ext cx="2798557" cy="204459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KUBA ZELGOWSKI</a:t>
            </a:r>
            <a:endParaRPr b="1" sz="2100"/>
          </a:p>
        </p:txBody>
      </p:sp>
      <p:pic>
        <p:nvPicPr>
          <p:cNvPr id="261" name="Google Shape;261;p42"/>
          <p:cNvPicPr preferRelativeResize="0"/>
          <p:nvPr/>
        </p:nvPicPr>
        <p:blipFill rotWithShape="1">
          <a:blip r:embed="rId8">
            <a:alphaModFix/>
          </a:blip>
          <a:srcRect b="0" l="7699" r="7691" t="0"/>
          <a:stretch/>
        </p:blipFill>
        <p:spPr>
          <a:xfrm rot="111968">
            <a:off x="5220901" y="3138843"/>
            <a:ext cx="1431466" cy="1420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2"/>
          <p:cNvPicPr preferRelativeResize="0"/>
          <p:nvPr/>
        </p:nvPicPr>
        <p:blipFill rotWithShape="1">
          <a:blip r:embed="rId9">
            <a:alphaModFix/>
          </a:blip>
          <a:srcRect b="5087" l="0" r="0" t="0"/>
          <a:stretch/>
        </p:blipFill>
        <p:spPr>
          <a:xfrm rot="-105657">
            <a:off x="1644778" y="3167451"/>
            <a:ext cx="1438148" cy="151160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2"/>
          <p:cNvSpPr txBox="1"/>
          <p:nvPr/>
        </p:nvSpPr>
        <p:spPr>
          <a:xfrm rot="-177435">
            <a:off x="6665489" y="3906865"/>
            <a:ext cx="4489178" cy="4001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Hydroplane Harold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3"/>
          <p:cNvSpPr txBox="1"/>
          <p:nvPr>
            <p:ph idx="1" type="body"/>
          </p:nvPr>
        </p:nvSpPr>
        <p:spPr>
          <a:xfrm>
            <a:off x="737000" y="1408100"/>
            <a:ext cx="7693800" cy="3437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Nulltime?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Nulltime is </a:t>
            </a:r>
            <a:r>
              <a:rPr lang="en" strike="sngStrike"/>
              <a:t>the greatest game to ever exist</a:t>
            </a:r>
            <a:r>
              <a:rPr lang="en"/>
              <a:t> the virtual form of the party game “Fishbowl” or “Time’s Up”.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/>
              <a:t>What are the rules?</a:t>
            </a:r>
            <a:endParaRPr b="1" sz="16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Fishbowl/Time’s Up is as if charades and an office icebreaker game had a child, except fun.</a:t>
            </a:r>
            <a:endParaRPr/>
          </a:p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Round 1: Guess the card with as many words as you want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Round 2: Guess the card using only one word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Round 3: Guess the card using charades/motions and no talking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/>
              <a:t>Why would we make such a thing?</a:t>
            </a:r>
            <a:endParaRPr b="1" sz="1600"/>
          </a:p>
          <a:p>
            <a:pPr indent="0" lvl="0" marL="0" rtl="0" algn="l">
              <a:spcBef>
                <a:spcPts val="400"/>
              </a:spcBef>
              <a:spcAft>
                <a:spcPts val="1600"/>
              </a:spcAft>
              <a:buNone/>
            </a:pPr>
            <a:r>
              <a:rPr lang="en"/>
              <a:t>In ye olden days, the setup for Fishbowl was exceptionally tedious, requiring a writing utensil and many scraps of paper. Just for a game that only lasted 20 minutes! We wanted to change that.</a:t>
            </a:r>
            <a:endParaRPr b="1" sz="1600" strike="sngStrike"/>
          </a:p>
        </p:txBody>
      </p:sp>
      <p:sp>
        <p:nvSpPr>
          <p:cNvPr id="269" name="Google Shape;269;p43"/>
          <p:cNvSpPr txBox="1"/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</a:rPr>
              <a:t>How To Play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70" name="Google Shape;270;p43"/>
          <p:cNvSpPr/>
          <p:nvPr/>
        </p:nvSpPr>
        <p:spPr>
          <a:xfrm>
            <a:off x="4288925" y="1002900"/>
            <a:ext cx="566100" cy="6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4"/>
          <p:cNvSpPr txBox="1"/>
          <p:nvPr>
            <p:ph idx="1" type="body"/>
          </p:nvPr>
        </p:nvSpPr>
        <p:spPr>
          <a:xfrm>
            <a:off x="737000" y="1408100"/>
            <a:ext cx="7693800" cy="3338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Benefits of Being Digital</a:t>
            </a:r>
            <a:endParaRPr b="1"/>
          </a:p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Play the game without needing paper and pencil with digital cards!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Save time by not having to write all your words down. You type them!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It works on your phone!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There’s music and sound effects!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Technology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Angular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Typescript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SASS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Node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SQL database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Kotlin for the backend server</a:t>
            </a:r>
            <a:endParaRPr/>
          </a:p>
        </p:txBody>
      </p:sp>
      <p:sp>
        <p:nvSpPr>
          <p:cNvPr id="276" name="Google Shape;276;p44"/>
          <p:cNvSpPr txBox="1"/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Features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77" name="Google Shape;277;p44"/>
          <p:cNvSpPr/>
          <p:nvPr/>
        </p:nvSpPr>
        <p:spPr>
          <a:xfrm>
            <a:off x="4288925" y="1002900"/>
            <a:ext cx="566100" cy="6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5"/>
          <p:cNvSpPr txBox="1"/>
          <p:nvPr>
            <p:ph type="title"/>
          </p:nvPr>
        </p:nvSpPr>
        <p:spPr>
          <a:xfrm>
            <a:off x="713225" y="1374600"/>
            <a:ext cx="4450800" cy="23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Demo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83" name="Google Shape;28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7125" y="917000"/>
            <a:ext cx="4731175" cy="3154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8375" y="1374600"/>
            <a:ext cx="3405824" cy="187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6"/>
          <p:cNvSpPr txBox="1"/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The Main Menu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90" name="Google Shape;29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725" y="1207375"/>
            <a:ext cx="7290573" cy="368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6"/>
          <p:cNvSpPr/>
          <p:nvPr/>
        </p:nvSpPr>
        <p:spPr>
          <a:xfrm>
            <a:off x="4288925" y="1002900"/>
            <a:ext cx="566100" cy="6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92" name="Google Shape;292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725" y="1207375"/>
            <a:ext cx="7290604" cy="368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3725" y="1207375"/>
            <a:ext cx="7290583" cy="368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3725" y="1207375"/>
            <a:ext cx="7290563" cy="368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83725" y="1207375"/>
            <a:ext cx="7290578" cy="368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3725" y="1207375"/>
            <a:ext cx="7290598" cy="3684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83725" y="1207375"/>
            <a:ext cx="7290614" cy="368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7"/>
          <p:cNvSpPr txBox="1"/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Lobby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03" name="Google Shape;30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725" y="1207375"/>
            <a:ext cx="7290573" cy="3684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7"/>
          <p:cNvSpPr/>
          <p:nvPr/>
        </p:nvSpPr>
        <p:spPr>
          <a:xfrm>
            <a:off x="4288925" y="1002900"/>
            <a:ext cx="566100" cy="6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05" name="Google Shape;305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725" y="1207375"/>
            <a:ext cx="7290604" cy="368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3725" y="1207375"/>
            <a:ext cx="7290583" cy="368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3725" y="1207375"/>
            <a:ext cx="7290563" cy="368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83725" y="1207375"/>
            <a:ext cx="7290578" cy="368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3725" y="1207375"/>
            <a:ext cx="7290598" cy="3684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8"/>
          <p:cNvSpPr txBox="1"/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The Card List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15" name="Google Shape;31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725" y="1207375"/>
            <a:ext cx="7290573" cy="368445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8"/>
          <p:cNvSpPr/>
          <p:nvPr/>
        </p:nvSpPr>
        <p:spPr>
          <a:xfrm>
            <a:off x="4288925" y="1002900"/>
            <a:ext cx="566100" cy="6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17" name="Google Shape;317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725" y="1207375"/>
            <a:ext cx="7290604" cy="368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3725" y="1207375"/>
            <a:ext cx="7290583" cy="368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3725" y="1207375"/>
            <a:ext cx="7290563" cy="368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83725" y="1207375"/>
            <a:ext cx="7290578" cy="368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9"/>
          <p:cNvSpPr txBox="1"/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Pre-round Instructions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26" name="Google Shape;32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725" y="1207375"/>
            <a:ext cx="7290573" cy="368445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9"/>
          <p:cNvSpPr/>
          <p:nvPr/>
        </p:nvSpPr>
        <p:spPr>
          <a:xfrm>
            <a:off x="4288925" y="1002900"/>
            <a:ext cx="566100" cy="6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28" name="Google Shape;328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725" y="1207375"/>
            <a:ext cx="7290604" cy="368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3725" y="1207375"/>
            <a:ext cx="7290583" cy="368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3725" y="1207375"/>
            <a:ext cx="7290563" cy="368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od Delivery App by Slidesgo">
  <a:themeElements>
    <a:clrScheme name="Simple Light">
      <a:dk1>
        <a:srgbClr val="000000"/>
      </a:dk1>
      <a:lt1>
        <a:srgbClr val="FFFFFF"/>
      </a:lt1>
      <a:dk2>
        <a:srgbClr val="FFFAEA"/>
      </a:dk2>
      <a:lt2>
        <a:srgbClr val="FCE5CD"/>
      </a:lt2>
      <a:accent1>
        <a:srgbClr val="A8C987"/>
      </a:accent1>
      <a:accent2>
        <a:srgbClr val="D96FA0"/>
      </a:accent2>
      <a:accent3>
        <a:srgbClr val="66B9CC"/>
      </a:accent3>
      <a:accent4>
        <a:srgbClr val="F5DC6E"/>
      </a:accent4>
      <a:accent5>
        <a:srgbClr val="F3C347"/>
      </a:accent5>
      <a:accent6>
        <a:srgbClr val="5C65C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